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/>
    <p:restoredTop sz="86428"/>
  </p:normalViewPr>
  <p:slideViewPr>
    <p:cSldViewPr snapToGrid="0" snapToObjects="1">
      <p:cViewPr varScale="1">
        <p:scale>
          <a:sx n="114" d="100"/>
          <a:sy n="114" d="100"/>
        </p:scale>
        <p:origin x="184" y="60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42453</TotalTime>
  <Words>2424</Words>
  <Application>Microsoft Macintosh PowerPoint</Application>
  <PresentationFormat>Widescreen</PresentationFormat>
  <Paragraphs>428</Paragraphs>
  <Slides>46</Slides>
  <Notes>0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3829</cp:revision>
  <cp:lastPrinted>2020-04-20T00:25:00Z</cp:lastPrinted>
  <dcterms:created xsi:type="dcterms:W3CDTF">2017-08-24T15:35:37Z</dcterms:created>
  <dcterms:modified xsi:type="dcterms:W3CDTF">2022-10-29T20:30:25Z</dcterms:modified>
</cp:coreProperties>
</file>